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</p:sldIdLst>
  <p:sldSz cy="6858000" cx="12192000"/>
  <p:notesSz cx="6858000" cy="99456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GoogleSlidesCustomDataVersion2">
      <go:slidesCustomData xmlns:go="http://customooxmlschemas.google.com/" r:id="rId8" roundtripDataSignature="AMtx7mgbnuiF4h8jiyLpt3mnt82MlLRR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748D716-2684-4C52-AB3A-4D98E535498E}">
  <a:tblStyle styleId="{E748D716-2684-4C52-AB3A-4D98E535498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1026018" y="3374264"/>
            <a:ext cx="227527" cy="27736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-1026017" y="4533362"/>
            <a:ext cx="227527" cy="4926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"/>
          <p:cNvGraphicFramePr/>
          <p:nvPr/>
        </p:nvGraphicFramePr>
        <p:xfrm>
          <a:off x="206062" y="1931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{E748D716-2684-4C52-AB3A-4D98E535498E}</a:tableStyleId>
              </a:tblPr>
              <a:tblGrid>
                <a:gridCol w="1936100"/>
                <a:gridCol w="1936100"/>
                <a:gridCol w="1936100"/>
                <a:gridCol w="1936100"/>
                <a:gridCol w="1936100"/>
                <a:gridCol w="1936100"/>
              </a:tblGrid>
              <a:tr h="5056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i="1"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U18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 F  </a:t>
                      </a:r>
                      <a:r>
                        <a:rPr b="0" i="1" lang="fr-FR" sz="1400" u="none" cap="none" strike="noStrike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U21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F   </a:t>
                      </a:r>
                      <a:r>
                        <a:rPr b="0" i="1" lang="fr-FR" sz="1400" u="none" cap="none" strike="noStrike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1  F  </a:t>
                      </a:r>
                      <a:r>
                        <a:rPr b="0" i="1" lang="fr-FR" sz="1400" u="none" cap="none" strike="noStrike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2  F   </a:t>
                      </a:r>
                      <a:r>
                        <a:rPr b="0" i="1" lang="fr-FR" sz="1400" u="none" cap="none" strike="noStrike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3  F   </a:t>
                      </a:r>
                      <a:r>
                        <a:rPr b="0" i="1" lang="fr-FR" sz="1400" u="none" cap="none" strike="noStrike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18M</a:t>
                      </a:r>
                      <a:endParaRPr b="1" sz="20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BRINEAU Carol-Anne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240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Pontchâteau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04/11/2017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BRINEAU Carol-Anne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196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Maisdon</a:t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13/01/2019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CHARPENTIER Katia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229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Pontchâteau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08/11/2009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 u="none" cap="none" strike="noStrike"/>
                        <a:t>PATIN Delphine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2</a:t>
                      </a:r>
                      <a:r>
                        <a:rPr b="1" lang="fr-FR"/>
                        <a:t>43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14/10/2023</a:t>
                      </a:r>
                      <a:endParaRPr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LE SAGERE Florence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175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Donges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11/12/2022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FFFF00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/>
                        <a:t>2X18M</a:t>
                      </a:r>
                      <a:endParaRPr b="1" sz="20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BRINEAU Carol-Anne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476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Pontchâteau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04/11/2017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BRINEAU Carol-Anne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391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Maisdon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13/01/2019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CHARPENTIER Katia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449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Guérande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31/01/2010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PATIN Delphine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453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14/10/2023</a:t>
                      </a:r>
                      <a:endParaRPr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LE SAGERE Florence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324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Donges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11/12/2022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 u="none" cap="none" strike="noStrike"/>
                        <a:t>SALLE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 u="none" cap="none" strike="noStrike"/>
                        <a:t>25M</a:t>
                      </a:r>
                      <a:endParaRPr b="1" sz="24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SALLE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2X25M</a:t>
                      </a:r>
                      <a:endParaRPr b="1" sz="24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FITA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SALLE</a:t>
                      </a:r>
                      <a:endParaRPr b="1" sz="24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462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2400">
                          <a:solidFill>
                            <a:schemeClr val="dk1"/>
                          </a:solidFill>
                        </a:rPr>
                        <a:t>Femme</a:t>
                      </a:r>
                      <a:endParaRPr b="1" i="1" sz="24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Cadet  F  </a:t>
                      </a:r>
                      <a:r>
                        <a:rPr b="0" i="1" lang="fr-FR" sz="1400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Junior F   </a:t>
                      </a:r>
                      <a:r>
                        <a:rPr b="0" i="1" lang="fr-FR" sz="1400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1  F  </a:t>
                      </a:r>
                      <a:r>
                        <a:rPr b="0" i="1" lang="fr-FR" sz="1400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2  F   </a:t>
                      </a:r>
                      <a:r>
                        <a:rPr b="0" i="1" lang="fr-FR" sz="1400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2  F   </a:t>
                      </a:r>
                      <a:r>
                        <a:rPr b="0" i="1" lang="fr-FR" sz="1400">
                          <a:solidFill>
                            <a:schemeClr val="dk1"/>
                          </a:solidFill>
                        </a:rPr>
                        <a:t>BB</a:t>
                      </a:r>
                      <a:endParaRPr b="0" i="1" sz="1800"/>
                    </a:p>
                  </a:txBody>
                  <a:tcPr marT="45725" marB="45725" marR="91450" marL="91450"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F2F2F2"/>
                    </a:solidFill>
                  </a:tcPr>
                </a:tc>
              </a:tr>
              <a:tr h="9294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TIR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CAMPAGNE</a:t>
                      </a:r>
                      <a:endParaRPr sz="18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BRINEAU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Carol-Anne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      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172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  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30/05/201</a:t>
                      </a:r>
                      <a:endParaRPr sz="1200"/>
                    </a:p>
                  </a:txBody>
                  <a:tcPr marT="45725" marB="45725" marR="91450" marL="91450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2019-11-30T17:22:22Z</dcterms:created>
  <dc:creator>Thierry Loirat</dc:creator>
</cp:coreProperties>
</file>